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15"/>
  </p:notes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9" d="100"/>
          <a:sy n="89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3"/>
            <a:ext cx="6858000" cy="2222151"/>
          </a:xfrm>
        </p:spPr>
        <p:txBody>
          <a:bodyPr>
            <a:normAutofit/>
          </a:bodyPr>
          <a:lstStyle/>
          <a:p>
            <a:pPr algn="ctr"/>
            <a:r>
              <a:rPr lang="pl-PL" cap="none" dirty="0">
                <a:latin typeface="Trebuchet MS" panose="020B0603020202020204" pitchFamily="34" charset="0"/>
              </a:rPr>
              <a:t>System przejazdów pracowniczych w komunikacji miejskiej</a:t>
            </a:r>
            <a:endParaRPr lang="en-US" cap="none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BFAE2E-6E1D-C994-D52B-D3FEBC025429}"/>
              </a:ext>
            </a:extLst>
          </p:cNvPr>
          <p:cNvSpPr txBox="1"/>
          <p:nvPr/>
        </p:nvSpPr>
        <p:spPr>
          <a:xfrm>
            <a:off x="9380655" y="4974480"/>
            <a:ext cx="2732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latin typeface="Trebuchet MS" panose="020B0603020202020204" pitchFamily="34" charset="0"/>
              </a:rPr>
              <a:t>Autorzy:</a:t>
            </a:r>
          </a:p>
          <a:p>
            <a:r>
              <a:rPr lang="pl-PL" dirty="0">
                <a:latin typeface="Trebuchet MS" panose="020B0603020202020204" pitchFamily="34" charset="0"/>
              </a:rPr>
              <a:t>Kacper Gaudyn</a:t>
            </a:r>
          </a:p>
          <a:p>
            <a:r>
              <a:rPr lang="pl-PL" dirty="0">
                <a:latin typeface="Trebuchet MS" panose="020B0603020202020204" pitchFamily="34" charset="0"/>
              </a:rPr>
              <a:t>Jakub Krąpiec</a:t>
            </a:r>
          </a:p>
          <a:p>
            <a:r>
              <a:rPr lang="pl-PL" dirty="0">
                <a:latin typeface="Trebuchet MS" panose="020B0603020202020204" pitchFamily="34" charset="0"/>
              </a:rPr>
              <a:t>Michał Pesta</a:t>
            </a:r>
          </a:p>
          <a:p>
            <a:r>
              <a:rPr lang="pl-PL" dirty="0">
                <a:latin typeface="Trebuchet MS" panose="020B0603020202020204" pitchFamily="34" charset="0"/>
              </a:rPr>
              <a:t>Michał Trojanowski</a:t>
            </a:r>
            <a:endParaRPr 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51706" y="723418"/>
            <a:ext cx="9910461" cy="727919"/>
          </a:xfrm>
        </p:spPr>
        <p:txBody>
          <a:bodyPr>
            <a:normAutofit/>
          </a:bodyPr>
          <a:lstStyle/>
          <a:p>
            <a:r>
              <a:rPr lang="pl-PL" sz="3200" cap="none" dirty="0">
                <a:latin typeface="Trebuchet MS" panose="020B0603020202020204" pitchFamily="34" charset="0"/>
              </a:rPr>
              <a:t>Broker MQTT</a:t>
            </a:r>
            <a:endParaRPr lang="en-US" sz="3200" cap="none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51706" y="1713054"/>
            <a:ext cx="9910461" cy="44215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Nasłuchuje zmian przystanków, kursów i przykładania kart pracownika w terminalach</a:t>
            </a:r>
          </a:p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Język Python</a:t>
            </a:r>
          </a:p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Pobiera i wysyła dane do bazy danych</a:t>
            </a:r>
            <a:endParaRPr lang="en-US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230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51706" y="723418"/>
            <a:ext cx="9910461" cy="727919"/>
          </a:xfrm>
        </p:spPr>
        <p:txBody>
          <a:bodyPr>
            <a:normAutofit/>
          </a:bodyPr>
          <a:lstStyle/>
          <a:p>
            <a:r>
              <a:rPr lang="pl-PL" sz="3200" cap="none" dirty="0">
                <a:latin typeface="Trebuchet MS" panose="020B0603020202020204" pitchFamily="34" charset="0"/>
              </a:rPr>
              <a:t>Terminal</a:t>
            </a:r>
            <a:endParaRPr lang="en-US" sz="3200" cap="none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51706" y="1713054"/>
            <a:ext cx="9910461" cy="44215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Służy kierowcy do zarządzania kursem, przystankami</a:t>
            </a:r>
          </a:p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Służy pracownikom do płatności za przejazd</a:t>
            </a:r>
          </a:p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Język Python</a:t>
            </a:r>
          </a:p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Komunikuje się z brokerem MQTT</a:t>
            </a:r>
          </a:p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Dane o kursach i przystankach pobiera z REST API</a:t>
            </a:r>
          </a:p>
        </p:txBody>
      </p:sp>
    </p:spTree>
    <p:extLst>
      <p:ext uri="{BB962C8B-B14F-4D97-AF65-F5344CB8AC3E}">
        <p14:creationId xmlns:p14="http://schemas.microsoft.com/office/powerpoint/2010/main" val="20656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51706" y="723418"/>
            <a:ext cx="9910461" cy="727919"/>
          </a:xfrm>
        </p:spPr>
        <p:txBody>
          <a:bodyPr>
            <a:normAutofit/>
          </a:bodyPr>
          <a:lstStyle/>
          <a:p>
            <a:r>
              <a:rPr lang="pl-PL" sz="3200" cap="none" dirty="0">
                <a:latin typeface="Trebuchet MS" panose="020B0603020202020204" pitchFamily="34" charset="0"/>
              </a:rPr>
              <a:t>Terminal – interfejs i obsługa</a:t>
            </a:r>
            <a:endParaRPr lang="en-US" sz="3200" cap="none" dirty="0"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650E1-D805-AE1B-1682-357B295D3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706" y="1526910"/>
            <a:ext cx="4048690" cy="4858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B3653-9A80-5A2B-E670-9E5CC9F53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844" y="1526910"/>
            <a:ext cx="4472227" cy="48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9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586C93-458E-FE6E-E055-72AD8AF93337}"/>
              </a:ext>
            </a:extLst>
          </p:cNvPr>
          <p:cNvSpPr txBox="1"/>
          <p:nvPr/>
        </p:nvSpPr>
        <p:spPr>
          <a:xfrm>
            <a:off x="2465294" y="2321004"/>
            <a:ext cx="72614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600" dirty="0">
                <a:latin typeface="Trebuchet MS" panose="020B0603020202020204" pitchFamily="34" charset="0"/>
              </a:rPr>
              <a:t>Koniec prezentacji</a:t>
            </a:r>
            <a:endParaRPr lang="en-US" sz="66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60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51706" y="723418"/>
            <a:ext cx="9910461" cy="727919"/>
          </a:xfrm>
        </p:spPr>
        <p:txBody>
          <a:bodyPr>
            <a:normAutofit/>
          </a:bodyPr>
          <a:lstStyle/>
          <a:p>
            <a:r>
              <a:rPr lang="pl-PL" sz="3200" cap="none" dirty="0">
                <a:latin typeface="Trebuchet MS" panose="020B0603020202020204" pitchFamily="34" charset="0"/>
              </a:rPr>
              <a:t>Wprowadzenie, założenia</a:t>
            </a:r>
            <a:endParaRPr lang="en-US" sz="3200" cap="none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51706" y="1713054"/>
            <a:ext cx="9910461" cy="44215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Rozbudowanie pojazdu komunikacji miejskiej o terminal, który łączy się z internetem</a:t>
            </a:r>
            <a:endParaRPr lang="en-US" sz="2000" dirty="0">
              <a:latin typeface="Trebuchet MS" panose="020B0603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Terminal obsługują zarówno kierowca jak i pracownicy</a:t>
            </a:r>
            <a:endParaRPr lang="en-US" sz="2000" dirty="0">
              <a:latin typeface="Trebuchet MS" panose="020B0603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Kierowca może za pomocą terminala rozpoczynać kursy i zmieniać przystanki</a:t>
            </a:r>
          </a:p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Pracownicy mają przy sobie kartę pracownika, którą mogą płacić za przejazd przykładając ją do terminala</a:t>
            </a:r>
          </a:p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Danymi w systemie zarządza administrator, który ma swój panel</a:t>
            </a:r>
            <a:endParaRPr lang="en-US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51706" y="723418"/>
            <a:ext cx="9910461" cy="727919"/>
          </a:xfrm>
        </p:spPr>
        <p:txBody>
          <a:bodyPr>
            <a:normAutofit/>
          </a:bodyPr>
          <a:lstStyle/>
          <a:p>
            <a:r>
              <a:rPr lang="pl-PL" sz="3200" cap="none" dirty="0">
                <a:latin typeface="Trebuchet MS" panose="020B0603020202020204" pitchFamily="34" charset="0"/>
              </a:rPr>
              <a:t>Elementy architektury systemu</a:t>
            </a:r>
            <a:endParaRPr lang="en-US" sz="3200" cap="none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51706" y="1713054"/>
            <a:ext cx="9910461" cy="44215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Baza danych</a:t>
            </a:r>
          </a:p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REST API</a:t>
            </a:r>
          </a:p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Panel administracyjny</a:t>
            </a:r>
          </a:p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Broker MQTT</a:t>
            </a:r>
          </a:p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Terminal</a:t>
            </a:r>
            <a:endParaRPr lang="en-US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641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51706" y="723418"/>
            <a:ext cx="9910461" cy="727919"/>
          </a:xfrm>
        </p:spPr>
        <p:txBody>
          <a:bodyPr>
            <a:normAutofit/>
          </a:bodyPr>
          <a:lstStyle/>
          <a:p>
            <a:r>
              <a:rPr lang="pl-PL" sz="3200" cap="none">
                <a:latin typeface="Trebuchet MS" panose="020B0603020202020204" pitchFamily="34" charset="0"/>
              </a:rPr>
              <a:t>Baza danych</a:t>
            </a:r>
            <a:endParaRPr lang="en-US" sz="3200" cap="none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51706" y="1713054"/>
            <a:ext cx="9910461" cy="44215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Schemat bazy</a:t>
            </a:r>
          </a:p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Silnik bazy SQLite</a:t>
            </a:r>
            <a:endParaRPr lang="en-US" sz="2000" dirty="0">
              <a:latin typeface="Trebuchet MS" panose="020B06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90ABE8-F123-A88D-BA60-DA118E2B3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982" y="151942"/>
            <a:ext cx="4896533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42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51706" y="723418"/>
            <a:ext cx="9910461" cy="727919"/>
          </a:xfrm>
        </p:spPr>
        <p:txBody>
          <a:bodyPr>
            <a:normAutofit/>
          </a:bodyPr>
          <a:lstStyle/>
          <a:p>
            <a:r>
              <a:rPr lang="pl-PL" sz="3200" cap="none" dirty="0">
                <a:latin typeface="Trebuchet MS" panose="020B0603020202020204" pitchFamily="34" charset="0"/>
              </a:rPr>
              <a:t>REST API</a:t>
            </a:r>
            <a:endParaRPr lang="en-US" sz="3200" cap="none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51706" y="1713054"/>
            <a:ext cx="9910461" cy="44215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Utworzone endpointy</a:t>
            </a:r>
          </a:p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Język Python</a:t>
            </a:r>
          </a:p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Framework FastAPI</a:t>
            </a:r>
          </a:p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Komunikacja z bazą danych</a:t>
            </a:r>
            <a:endParaRPr lang="en-US" sz="2000" dirty="0"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79CB4-2319-8E66-0327-7C69705E7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042" y="723418"/>
            <a:ext cx="6658956" cy="559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0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51706" y="723418"/>
            <a:ext cx="9910461" cy="727919"/>
          </a:xfrm>
        </p:spPr>
        <p:txBody>
          <a:bodyPr>
            <a:normAutofit/>
          </a:bodyPr>
          <a:lstStyle/>
          <a:p>
            <a:r>
              <a:rPr lang="pl-PL" sz="3200" cap="none" dirty="0">
                <a:latin typeface="Trebuchet MS" panose="020B0603020202020204" pitchFamily="34" charset="0"/>
              </a:rPr>
              <a:t>Panel administracyjny</a:t>
            </a:r>
            <a:endParaRPr lang="en-US" sz="3200" cap="none" dirty="0">
              <a:latin typeface="Trebuchet MS" panose="020B06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351706" y="1713054"/>
            <a:ext cx="9910461" cy="44215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Służy administratorom do zarządzania danymi w bazie</a:t>
            </a:r>
          </a:p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Język JavaScript</a:t>
            </a:r>
          </a:p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Framework Svelte</a:t>
            </a:r>
          </a:p>
          <a:p>
            <a:pPr>
              <a:lnSpc>
                <a:spcPct val="110000"/>
              </a:lnSpc>
            </a:pPr>
            <a:r>
              <a:rPr lang="pl-PL" sz="2000" dirty="0">
                <a:latin typeface="Trebuchet MS" panose="020B0603020202020204" pitchFamily="34" charset="0"/>
              </a:rPr>
              <a:t>Komunikacja z REST API</a:t>
            </a:r>
            <a:endParaRPr lang="en-US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26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51706" y="723418"/>
            <a:ext cx="9910461" cy="727919"/>
          </a:xfrm>
        </p:spPr>
        <p:txBody>
          <a:bodyPr>
            <a:normAutofit/>
          </a:bodyPr>
          <a:lstStyle/>
          <a:p>
            <a:r>
              <a:rPr lang="pl-PL" sz="3200" cap="none" dirty="0">
                <a:latin typeface="Trebuchet MS" panose="020B0603020202020204" pitchFamily="34" charset="0"/>
              </a:rPr>
              <a:t>Panel administracyjny - pracownicy</a:t>
            </a:r>
            <a:endParaRPr lang="en-US" sz="3200" cap="none" dirty="0"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FBD41-7327-FFDE-CFD8-CFBE55F9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394" y="1618260"/>
            <a:ext cx="9071212" cy="483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18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51706" y="723418"/>
            <a:ext cx="9910461" cy="727919"/>
          </a:xfrm>
        </p:spPr>
        <p:txBody>
          <a:bodyPr>
            <a:normAutofit/>
          </a:bodyPr>
          <a:lstStyle/>
          <a:p>
            <a:r>
              <a:rPr lang="pl-PL" sz="3200" cap="none" dirty="0">
                <a:latin typeface="Trebuchet MS" panose="020B0603020202020204" pitchFamily="34" charset="0"/>
              </a:rPr>
              <a:t>Panel administracyjny – pojazdy w trasie</a:t>
            </a:r>
            <a:endParaRPr lang="en-US" sz="3200" cap="none" dirty="0">
              <a:latin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05C1A-024B-1930-5B23-6E23771BA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29" y="1823813"/>
            <a:ext cx="10326541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1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51706" y="723418"/>
            <a:ext cx="9910461" cy="727919"/>
          </a:xfrm>
        </p:spPr>
        <p:txBody>
          <a:bodyPr>
            <a:normAutofit/>
          </a:bodyPr>
          <a:lstStyle/>
          <a:p>
            <a:r>
              <a:rPr lang="pl-PL" sz="3200" cap="none" dirty="0">
                <a:latin typeface="Trebuchet MS" panose="020B0603020202020204" pitchFamily="34" charset="0"/>
              </a:rPr>
              <a:t>Panel administracyjny – kursy i przystanki</a:t>
            </a:r>
            <a:endParaRPr lang="en-US" sz="3200" cap="none" dirty="0"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92193-8F09-A190-FCE9-818F1C4CA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20" y="1451337"/>
            <a:ext cx="6474673" cy="4219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550153-289A-E730-93C1-5D8D02AA0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5628" y="1319094"/>
            <a:ext cx="3370819" cy="4219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8ED120-94D6-62E3-14E3-59D1498FE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317" y="3836616"/>
            <a:ext cx="4439270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377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A4A4A4"/>
      </a:dk1>
      <a:lt1>
        <a:sysClr val="window" lastClr="373737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A4A4A4"/>
      </a:dk1>
      <a:lt1>
        <a:sysClr val="window" lastClr="373737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197</Words>
  <Application>Microsoft Office PowerPoint</Application>
  <PresentationFormat>Widescreen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Tw Cen MT</vt:lpstr>
      <vt:lpstr>Circuit</vt:lpstr>
      <vt:lpstr>System przejazdów pracowniczych w komunikacji miejskiej</vt:lpstr>
      <vt:lpstr>Wprowadzenie, założenia</vt:lpstr>
      <vt:lpstr>Elementy architektury systemu</vt:lpstr>
      <vt:lpstr>Baza danych</vt:lpstr>
      <vt:lpstr>REST API</vt:lpstr>
      <vt:lpstr>Panel administracyjny</vt:lpstr>
      <vt:lpstr>Panel administracyjny - pracownicy</vt:lpstr>
      <vt:lpstr>Panel administracyjny – pojazdy w trasie</vt:lpstr>
      <vt:lpstr>Panel administracyjny – kursy i przystanki</vt:lpstr>
      <vt:lpstr>Broker MQTT</vt:lpstr>
      <vt:lpstr>Terminal</vt:lpstr>
      <vt:lpstr>Terminal – interfejs i obsługa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2024-01-26T19:44:50Z</dcterms:created>
  <dcterms:modified xsi:type="dcterms:W3CDTF">2024-01-26T20:41:48Z</dcterms:modified>
</cp:coreProperties>
</file>